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91" r:id="rId33"/>
    <p:sldId id="292" r:id="rId34"/>
    <p:sldId id="293" r:id="rId35"/>
    <p:sldId id="294" r:id="rId36"/>
    <p:sldId id="316" r:id="rId37"/>
    <p:sldId id="295" r:id="rId38"/>
    <p:sldId id="300" r:id="rId39"/>
    <p:sldId id="297" r:id="rId40"/>
    <p:sldId id="29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81268"/>
            <a:ext cx="7200900" cy="3190864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" y="2564904"/>
            <a:ext cx="9087808" cy="30243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532566" cy="3384376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207</TotalTime>
  <Words>204</Words>
  <Application>Microsoft Office PowerPoint</Application>
  <PresentationFormat>Pokaz na ekranie (4:3)</PresentationFormat>
  <Paragraphs>72</Paragraphs>
  <Slides>40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宋体</vt:lpstr>
      <vt:lpstr>Arial</vt:lpstr>
      <vt:lpstr>Arial Black</vt:lpstr>
      <vt:lpstr>Calibri</vt:lpstr>
      <vt:lpstr>Franklin Gothic Book</vt:lpstr>
      <vt:lpstr>Wingdings</vt:lpstr>
      <vt:lpstr>Przycinanie</vt:lpstr>
      <vt:lpstr>VIPASSANĀ  MANAGEMENT SYSTEM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Prezentacja programu PowerPoint</vt:lpstr>
      <vt:lpstr>Functional requirements</vt:lpstr>
      <vt:lpstr>Non-functional requirements</vt:lpstr>
      <vt:lpstr>USE CASE DIAGRAM</vt:lpstr>
      <vt:lpstr>ACTIVITY DIAGRAM Create event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roles, work methods, motivation</vt:lpstr>
      <vt:lpstr>Prezentacja programu PowerPoint</vt:lpstr>
      <vt:lpstr>Belbin roles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16</cp:revision>
  <dcterms:created xsi:type="dcterms:W3CDTF">2018-01-21T11:42:53Z</dcterms:created>
  <dcterms:modified xsi:type="dcterms:W3CDTF">2018-01-22T18:25:45Z</dcterms:modified>
</cp:coreProperties>
</file>